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6" r:id="rId6"/>
    <p:sldId id="263" r:id="rId7"/>
    <p:sldId id="258" r:id="rId8"/>
    <p:sldId id="264" r:id="rId9"/>
    <p:sldId id="265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STRETCHES AND SHEARS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STRETCH SCALE </a:t>
            </a:r>
            <a:r>
              <a:rPr lang="en-US" dirty="0" err="1" smtClean="0"/>
              <a:t>FACTORfrom</a:t>
            </a:r>
            <a:r>
              <a:rPr lang="en-US" dirty="0" smtClean="0"/>
              <a:t> invariant line</a:t>
            </a:r>
          </a:p>
          <a:p>
            <a:pPr>
              <a:buNone/>
            </a:pPr>
            <a:r>
              <a:rPr lang="en-US" dirty="0" smtClean="0"/>
              <a:t>= distance moved by a point divided by the distance of the shape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733800"/>
            <a:ext cx="6248400" cy="171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SHEAR SCALE FACTOR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2166938"/>
            <a:ext cx="86201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which?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150" y="1704975"/>
            <a:ext cx="52197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1143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WHICH IS A STRETCH OF THE RED SQUARE?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4102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WHICH IS A SHEAR OF THE RED SQUARE?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STRETCH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90422"/>
            <a:ext cx="4267200" cy="396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48200" y="1600200"/>
            <a:ext cx="403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WHICH IS THE INVARIANT LINE?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THE STRETCH IS PARALLEL TO…..?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WHAT IS THE SCALE FACTOR?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STRETCH AND SHEAR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THE ANGLES</a:t>
            </a:r>
          </a:p>
          <a:p>
            <a:r>
              <a:rPr lang="en-US" dirty="0" smtClean="0"/>
              <a:t>NOTICE THE </a:t>
            </a:r>
            <a:r>
              <a:rPr lang="en-US" dirty="0" smtClean="0"/>
              <a:t>SHAPE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DIFFERENCE BETWEEN THE TWO IMAGES OF THE UNIT SQUARE (  THE BLUE IMAGE AND THE GREEN IMAGE)?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THE FOLLOWING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3925" y="4495800"/>
            <a:ext cx="44100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1600201"/>
            <a:ext cx="4184684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6477000" cy="644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523391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THE FOLLOWING POINTS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599"/>
            <a:ext cx="3733800" cy="386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648200"/>
            <a:ext cx="437990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223838"/>
            <a:ext cx="7000875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108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STRETCHES AND SHEARS</vt:lpstr>
      <vt:lpstr>Which is which?</vt:lpstr>
      <vt:lpstr>STRETCH</vt:lpstr>
      <vt:lpstr>DIFFERENCE BETWEEN STRETCH AND SHEAR</vt:lpstr>
      <vt:lpstr>PLOT THE FOLLOWING POINTS</vt:lpstr>
      <vt:lpstr>Slide 6</vt:lpstr>
      <vt:lpstr>SHEAR</vt:lpstr>
      <vt:lpstr>PLOT THE FOLLOWING POINTS</vt:lpstr>
      <vt:lpstr>Slide 9</vt:lpstr>
      <vt:lpstr>IMPORTANT</vt:lpstr>
      <vt:lpstr>IMPORTANT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STRETCHES AND SHEARS</dc:title>
  <dc:creator>kausar</dc:creator>
  <cp:lastModifiedBy>kausar</cp:lastModifiedBy>
  <cp:revision>14</cp:revision>
  <dcterms:created xsi:type="dcterms:W3CDTF">2006-08-16T00:00:00Z</dcterms:created>
  <dcterms:modified xsi:type="dcterms:W3CDTF">2014-02-08T09:36:37Z</dcterms:modified>
</cp:coreProperties>
</file>